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1" r:id="rId8"/>
    <p:sldId id="259" r:id="rId9"/>
    <p:sldId id="262" r:id="rId10"/>
    <p:sldId id="263" r:id="rId11"/>
    <p:sldId id="26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A0A"/>
    <a:srgbClr val="484600"/>
    <a:srgbClr val="56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724F07-F50A-492E-9AA7-62845A066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072" y="671979"/>
            <a:ext cx="7274256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2969F6E-1C42-472B-B3C4-7069C46CE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2" y="3151654"/>
            <a:ext cx="7274256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6DDC81-5434-4983-B967-7AA60773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EEEBEA-46AC-4401-8356-E3680148B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283AC3-5C77-439B-A790-F496229B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69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D7138D-9601-419A-810C-0AD07973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5D219F9-FF14-4E33-8B1B-3AA139164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11638C-1B18-4325-87AC-89BB1250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A4B81EE-1E9F-4B6C-A2F5-444BA25F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E39AE6-CB6F-4946-BA49-68447D9D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B5C4E7A-A896-4361-8000-F65EB08DE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42EFAD4-7446-427A-A06C-F7A160AAB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2F3A4ED-EFB2-451B-9B75-55777873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A73434-5B36-47B9-B240-A111BB95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04C85F-71DB-409C-9CD5-EC6ABDF0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7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1163E9-AF37-498A-8050-99C24047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4D51B5-0E9A-4E58-8012-0A9B2051E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5F77C4A-5F36-452A-820F-5E3D5B8E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0BFCDA-4768-4407-B085-0FE11DFB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B0B986D-AF7A-42E0-8FBF-C653B0A9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15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DFA576-BA84-4877-ADC2-1CC89D459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2" y="576263"/>
            <a:ext cx="7779224" cy="285273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F1A7402-6112-4EB4-9DB4-042C037F0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012" y="3455988"/>
            <a:ext cx="7779224" cy="150018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200E6D-154F-4F7F-9FEE-D0CE5C03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7B4974-735D-4015-AAF7-CC09D690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55D2A1-D5AD-4853-AA84-4B90CBCD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24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E1AC17-6D2B-4E8D-863D-CEBE2C95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CCAAF2-88EC-401B-ACC0-CB437E939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294" y="1774541"/>
            <a:ext cx="4066182" cy="44024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2662B7F-3B0C-4690-874F-AA6402826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9548" y="1774541"/>
            <a:ext cx="4066182" cy="44024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013D9B-26D1-4E91-B6FF-254E187F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18A5927-8169-49DC-BBAA-B1B9C3350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E8132F-35F2-4259-9ABE-37659A2F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9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7FA221-BD1A-4E22-9E7F-CC960DBF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57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E4D1AB4-351F-42CA-961F-F5584932B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858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8BA827E-AD88-4990-9F3F-947123FE8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1858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E3CEF8B-263D-4B28-BDC1-52CC711C3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1166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3DBB6D3-53FB-4C78-BCF3-4568A3B91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1166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C38ECF3-0379-473E-91C9-7D96734A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666" y="6356351"/>
            <a:ext cx="2057400" cy="365125"/>
          </a:xfrm>
        </p:spPr>
        <p:txBody>
          <a:bodyPr/>
          <a:lstStyle/>
          <a:p>
            <a:fld id="{8EF5F458-6A3E-4B0B-AF47-FB931331943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49313EA-94F9-4495-B5FF-D6570743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60966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690EC9A-CA19-442C-B070-6C99B3AF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9966" y="6356351"/>
            <a:ext cx="2057400" cy="365125"/>
          </a:xfrm>
        </p:spPr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4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4140F5-BC28-4F23-9742-23AF77EB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590"/>
            <a:ext cx="839252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B231FA-EC02-4718-8FE5-115F5249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F706EF2-0099-4D59-8098-50F37E81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3EAF1A3-C2E2-4239-861B-94A8C5A6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58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DAC55D8-8588-49E8-8791-88615EE8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5EE9C18-EB0F-4226-BED1-437603E6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CFBF3A1-EDDD-4C79-BDD6-28782AE8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0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583C8F-2389-40B7-A8D6-3430B6DDC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821FB7-25A0-41CB-8691-EB5B8A6B1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341BD74-2AA3-4F6E-A40E-34F98A09D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94C6882-8371-487E-B2CD-CD6BE3E4C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A8C3005-4BC2-47F2-A8F0-74FA30A2A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21E4415-9402-4744-964A-ECA25D43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7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0E25D9-7937-4F76-B9E9-B680180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16AC0CA-F533-465E-8B46-D7C9DE91B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57901CA-0D32-4422-BDAD-88801C6F2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0115B36-A1AC-42C6-A61C-B0759B8EA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F0A27DE-1A90-4B43-B0BF-0835955D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41DDD22-D75D-4EB0-9D35-29CD4B02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5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CCDB81-EEB1-4419-85C8-410957C18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27" y="269590"/>
            <a:ext cx="8229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 prstMaterial="matte">
              <a:bevelT w="38100" h="38100"/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3557189-169C-44FF-8CC9-89B17DE34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627" y="1730089"/>
            <a:ext cx="82295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EBD5E7A-0971-4178-BD78-E02F8180A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E2238F-D6CF-4B59-8188-021281BDF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736A112-810F-45C1-92A4-DE488D061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45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918E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Intro 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072" y="671978"/>
            <a:ext cx="7274256" cy="2939439"/>
          </a:xfrm>
        </p:spPr>
        <p:txBody>
          <a:bodyPr>
            <a:normAutofit fontScale="90000"/>
          </a:bodyPr>
          <a:lstStyle/>
          <a:p>
            <a:r>
              <a:rPr lang="ru-RU" b="1" cap="small" dirty="0" smtClean="0">
                <a:effectLst/>
              </a:rPr>
              <a:t>Исследовательская работа</a:t>
            </a:r>
            <a:br>
              <a:rPr lang="ru-RU" b="1" cap="small" dirty="0" smtClean="0">
                <a:effectLst/>
              </a:rPr>
            </a:br>
            <a:r>
              <a:rPr lang="ru-RU" b="1" cap="small" dirty="0" smtClean="0">
                <a:effectLst/>
              </a:rPr>
              <a:t/>
            </a:r>
            <a:br>
              <a:rPr lang="ru-RU" b="1" cap="small" dirty="0" smtClean="0">
                <a:effectLst/>
              </a:rPr>
            </a:br>
            <a:r>
              <a:rPr lang="ru-RU" b="1" cap="small" dirty="0" smtClean="0">
                <a:effectLst/>
              </a:rPr>
              <a:t>«Корни </a:t>
            </a:r>
            <a:r>
              <a:rPr lang="ru-RU" b="1" cap="small" dirty="0">
                <a:effectLst/>
              </a:rPr>
              <a:t>моего рода».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2700" b="1" cap="small" dirty="0">
                <a:effectLst/>
              </a:rPr>
              <a:t>История моей семьи.</a:t>
            </a:r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endParaRPr lang="ru-RU" sz="27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7F93EE9-506F-4E4B-8C27-A2001EA24F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dirty="0">
              <a:effectLst/>
            </a:endParaRPr>
          </a:p>
          <a:p>
            <a:pPr algn="r"/>
            <a:endParaRPr lang="ru-RU" dirty="0">
              <a:effectLst/>
            </a:endParaRPr>
          </a:p>
          <a:p>
            <a:pPr algn="r"/>
            <a:r>
              <a:rPr lang="ru-RU" dirty="0" smtClean="0"/>
              <a:t>Работу выполнила:</a:t>
            </a:r>
          </a:p>
          <a:p>
            <a:pPr algn="r"/>
            <a:r>
              <a:rPr lang="ru-RU" dirty="0"/>
              <a:t>у</a:t>
            </a:r>
            <a:r>
              <a:rPr lang="ru-RU" dirty="0" smtClean="0">
                <a:effectLst/>
              </a:rPr>
              <a:t>ченица 4 «А» класса</a:t>
            </a:r>
          </a:p>
          <a:p>
            <a:pPr algn="r"/>
            <a:r>
              <a:rPr lang="ru-RU" dirty="0" smtClean="0"/>
              <a:t>Спиридонова Дарья.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6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с компюбтера секретаря\Вике\2019-04-02\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838" y="384262"/>
            <a:ext cx="6138284" cy="494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6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с компюбтера секретаря\Вике\2019-04-02\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510" y="64655"/>
            <a:ext cx="5061527" cy="556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15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121" y="1331624"/>
            <a:ext cx="7779224" cy="1500187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с компюбтера секретаря\Вике\2019-04-02\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04"/>
            <a:ext cx="5221663" cy="380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с компюбтера секретаря\Вике\2019-04-02\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1" y="3149600"/>
            <a:ext cx="4912158" cy="361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02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с компюбтера секретаря\Вике\2019-04-02\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76655" cy="552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00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AppData\Local\Microsoft\Windows\Temporary Internet Files\Content.Word\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56582" cy="535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39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с компюбтера секретаря\Вике\2019-04-02\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982" y="0"/>
            <a:ext cx="4300248" cy="614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18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с компюбтера секретаря\Вике\2019-04-02\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581" y="0"/>
            <a:ext cx="4281776" cy="613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58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с компюбтера секретаря\Вике\2019-04-02\0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8509" y="517236"/>
            <a:ext cx="6179705" cy="432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99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с компюбтера секретаря\Вике\2019-04-02\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327" y="434109"/>
            <a:ext cx="6267595" cy="452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92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с компюбтера секретаря\Вике\2019-04-02\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327" y="101599"/>
            <a:ext cx="4466503" cy="563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03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нивер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Универ4.potx" id="{044C67DB-9E8A-4D1E-9385-535CB4270983}" vid="{1594A93E-7FF9-44EC-B289-592F50472C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Универ5</Template>
  <TotalTime>30</TotalTime>
  <Words>17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Универ5</vt:lpstr>
      <vt:lpstr>Исследовательская работа  «Корни моего рода». История моей семьи.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</dc:title>
  <dc:creator>Марина</dc:creator>
  <cp:lastModifiedBy>1</cp:lastModifiedBy>
  <cp:revision>19</cp:revision>
  <dcterms:created xsi:type="dcterms:W3CDTF">2019-07-28T09:59:28Z</dcterms:created>
  <dcterms:modified xsi:type="dcterms:W3CDTF">2019-09-26T18:51:13Z</dcterms:modified>
</cp:coreProperties>
</file>