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9" r:id="rId6"/>
    <p:sldId id="261" r:id="rId7"/>
    <p:sldId id="263" r:id="rId8"/>
    <p:sldId id="272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07040"/>
        <c:axId val="55208576"/>
      </c:barChart>
      <c:catAx>
        <c:axId val="5520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55208576"/>
        <c:crosses val="autoZero"/>
        <c:auto val="1"/>
        <c:lblAlgn val="ctr"/>
        <c:lblOffset val="100"/>
        <c:noMultiLvlLbl val="0"/>
      </c:catAx>
      <c:valAx>
        <c:axId val="5520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0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66624"/>
        <c:axId val="55068160"/>
      </c:barChart>
      <c:catAx>
        <c:axId val="5506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55068160"/>
        <c:crosses val="autoZero"/>
        <c:auto val="1"/>
        <c:lblAlgn val="ctr"/>
        <c:lblOffset val="100"/>
        <c:noMultiLvlLbl val="0"/>
      </c:catAx>
      <c:valAx>
        <c:axId val="5506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06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прорастание</c:v>
                </c:pt>
                <c:pt idx="1">
                  <c:v>не высохли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прорастание</c:v>
                </c:pt>
                <c:pt idx="1">
                  <c:v>не высохли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прорастание</c:v>
                </c:pt>
                <c:pt idx="1">
                  <c:v>не высохли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53632"/>
        <c:axId val="55271808"/>
      </c:barChart>
      <c:catAx>
        <c:axId val="5525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55271808"/>
        <c:crosses val="autoZero"/>
        <c:auto val="1"/>
        <c:lblAlgn val="ctr"/>
        <c:lblOffset val="100"/>
        <c:noMultiLvlLbl val="0"/>
      </c:catAx>
      <c:valAx>
        <c:axId val="552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5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прорастание</c:v>
                </c:pt>
                <c:pt idx="1">
                  <c:v>не высохли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прорастание</c:v>
                </c:pt>
                <c:pt idx="1">
                  <c:v>не высохли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прорастание</c:v>
                </c:pt>
                <c:pt idx="1">
                  <c:v>не высохли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01632"/>
        <c:axId val="55303168"/>
      </c:barChart>
      <c:catAx>
        <c:axId val="5530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55303168"/>
        <c:crosses val="autoZero"/>
        <c:auto val="1"/>
        <c:lblAlgn val="ctr"/>
        <c:lblOffset val="100"/>
        <c:noMultiLvlLbl val="0"/>
      </c:catAx>
      <c:valAx>
        <c:axId val="5530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30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рост</c:v>
                </c:pt>
                <c:pt idx="1">
                  <c:v>питание</c:v>
                </c:pt>
                <c:pt idx="2">
                  <c:v>размножение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55552"/>
        <c:axId val="56857344"/>
      </c:barChart>
      <c:catAx>
        <c:axId val="5685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56857344"/>
        <c:crosses val="autoZero"/>
        <c:auto val="1"/>
        <c:lblAlgn val="ctr"/>
        <c:lblOffset val="100"/>
        <c:noMultiLvlLbl val="0"/>
      </c:catAx>
      <c:valAx>
        <c:axId val="5685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855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источник питания</c:v>
                </c:pt>
                <c:pt idx="1">
                  <c:v>размножение</c:v>
                </c:pt>
                <c:pt idx="2">
                  <c:v>образование росы на листьях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источник питания</c:v>
                </c:pt>
                <c:pt idx="1">
                  <c:v>размножение</c:v>
                </c:pt>
                <c:pt idx="2">
                  <c:v>образование росы на листьях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источник питания</c:v>
                </c:pt>
                <c:pt idx="1">
                  <c:v>размножение</c:v>
                </c:pt>
                <c:pt idx="2">
                  <c:v>образование росы на листьях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02112"/>
        <c:axId val="114203648"/>
      </c:barChart>
      <c:catAx>
        <c:axId val="11420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203648"/>
        <c:crosses val="autoZero"/>
        <c:auto val="1"/>
        <c:lblAlgn val="ctr"/>
        <c:lblOffset val="100"/>
        <c:noMultiLvlLbl val="0"/>
      </c:catAx>
      <c:valAx>
        <c:axId val="11420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20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не хватает места</c:v>
                </c:pt>
                <c:pt idx="1">
                  <c:v>нет света,тепла,воды</c:v>
                </c:pt>
                <c:pt idx="2">
                  <c:v>их там 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не хватает места</c:v>
                </c:pt>
                <c:pt idx="1">
                  <c:v>нет света,тепла,воды</c:v>
                </c:pt>
                <c:pt idx="2">
                  <c:v>их там 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не хватает места</c:v>
                </c:pt>
                <c:pt idx="1">
                  <c:v>нет света,тепла,воды</c:v>
                </c:pt>
                <c:pt idx="2">
                  <c:v>их там 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06752"/>
        <c:axId val="114108288"/>
      </c:barChart>
      <c:catAx>
        <c:axId val="11410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08288"/>
        <c:crosses val="autoZero"/>
        <c:auto val="1"/>
        <c:lblAlgn val="ctr"/>
        <c:lblOffset val="100"/>
        <c:noMultiLvlLbl val="0"/>
      </c:catAx>
      <c:valAx>
        <c:axId val="11410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106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77792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0884" y="0"/>
            <a:ext cx="2178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285" y="4846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2333" y="80781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Влияние температуры на прорастание семени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94606"/>
              </p:ext>
            </p:extLst>
          </p:nvPr>
        </p:nvGraphicFramePr>
        <p:xfrm>
          <a:off x="179512" y="1368883"/>
          <a:ext cx="8784976" cy="336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176464"/>
                <a:gridCol w="1512168"/>
                <a:gridCol w="2016224"/>
              </a:tblGrid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накрыл  стеклом и оставил  в комнате при температуре +20-21º 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проросли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семена проросли </a:t>
                      </a:r>
                    </a:p>
                  </a:txBody>
                  <a:tcPr marL="68580" marR="68580" marT="0" marB="0" anchor="ctr"/>
                </a:tc>
              </a:tr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накрыл  стеклом и поставил в холодильник, где температура не выше +4-5ºС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засохли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семена засохли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" name="Рисунок 19" descr="C:\Users\оля\AppData\Local\Microsoft\Windows\Temporary Internet Files\Content.Word\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920813" cy="12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оля\AppData\Local\Microsoft\Windows\Temporary Internet Files\Content.Word\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920813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71852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0884" y="0"/>
            <a:ext cx="2178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285" y="4846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</a:t>
            </a:r>
          </a:p>
          <a:p>
            <a:r>
              <a:rPr lang="ru-RU" dirty="0"/>
              <a:t> 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21270"/>
              </p:ext>
            </p:extLst>
          </p:nvPr>
        </p:nvGraphicFramePr>
        <p:xfrm>
          <a:off x="179512" y="1368881"/>
          <a:ext cx="8784976" cy="278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032448"/>
                <a:gridCol w="1944216"/>
                <a:gridCol w="1728192"/>
              </a:tblGrid>
              <a:tr h="13900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налил простую воду и поставил в теплое место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семена проросли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семена проросли </a:t>
                      </a:r>
                    </a:p>
                  </a:txBody>
                  <a:tcPr marL="68580" marR="68580" marT="0" marB="0" anchor="ctr"/>
                </a:tc>
              </a:tr>
              <a:tr h="13900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налил сладкую воду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поставил в теплое место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сморщились и засохли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семена засохли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" name="Рисунок 19" descr="C:\Users\оля\AppData\Local\Microsoft\Windows\Temporary Internet Files\Content.Word\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6557"/>
            <a:ext cx="920813" cy="12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оля\AppData\Local\Microsoft\Windows\Temporary Internet Files\Content.Word\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920813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5832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2 класс 2017\Ис. работа Кузнецов С\Исслед. работа\1963610_semechko-podsolnu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36" y="-1182142"/>
            <a:ext cx="6145994" cy="46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 rot="2517697" flipH="1">
            <a:off x="2884036" y="1806403"/>
            <a:ext cx="530320" cy="2244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4488873" y="2348880"/>
            <a:ext cx="530320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46258" flipH="1">
            <a:off x="6035096" y="1897633"/>
            <a:ext cx="530320" cy="2219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5"/>
          <p:cNvSpPr/>
          <p:nvPr/>
        </p:nvSpPr>
        <p:spPr>
          <a:xfrm>
            <a:off x="179512" y="4005064"/>
            <a:ext cx="3412232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СВЕТ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5"/>
          <p:cNvSpPr/>
          <p:nvPr/>
        </p:nvSpPr>
        <p:spPr>
          <a:xfrm>
            <a:off x="3047917" y="5157192"/>
            <a:ext cx="3412232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ТЕПЛО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5"/>
          <p:cNvSpPr/>
          <p:nvPr/>
        </p:nvSpPr>
        <p:spPr>
          <a:xfrm>
            <a:off x="5501323" y="4184138"/>
            <a:ext cx="3412232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ВЛАГА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 txBox="1">
            <a:spLocks noChangeArrowheads="1"/>
          </p:cNvSpPr>
          <p:nvPr/>
        </p:nvSpPr>
        <p:spPr>
          <a:xfrm rot="19418827">
            <a:off x="-973333" y="955573"/>
            <a:ext cx="9349688" cy="209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1" dirty="0" smtClean="0">
                <a:solidFill>
                  <a:schemeClr val="accent2"/>
                </a:solidFill>
              </a:rPr>
              <a:t>       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>     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sz="6600" b="1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600" b="1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6600" b="1" i="1" dirty="0" smtClean="0">
                <a:solidFill>
                  <a:schemeClr val="accent2"/>
                </a:solidFill>
              </a:rPr>
              <a:t>                    </a:t>
            </a:r>
            <a:r>
              <a:rPr lang="ru-RU" sz="6600" b="1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600" b="1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6600" b="1" i="1" dirty="0" smtClean="0">
                <a:solidFill>
                  <a:schemeClr val="accent2"/>
                </a:solidFill>
              </a:rPr>
              <a:t> </a:t>
            </a:r>
            <a:br>
              <a:rPr lang="ru-RU" sz="6600" b="1" i="1" dirty="0" smtClean="0">
                <a:solidFill>
                  <a:schemeClr val="accent2"/>
                </a:solidFill>
              </a:rPr>
            </a:br>
            <a:r>
              <a:rPr lang="ru-RU" sz="6600" b="1" i="1" dirty="0" smtClean="0">
                <a:solidFill>
                  <a:schemeClr val="accent2"/>
                </a:solidFill>
              </a:rPr>
              <a:t/>
            </a:r>
            <a:br>
              <a:rPr lang="ru-RU" sz="6600" b="1" i="1" dirty="0" smtClean="0">
                <a:solidFill>
                  <a:schemeClr val="accent2"/>
                </a:solidFill>
              </a:rPr>
            </a:br>
            <a:r>
              <a:rPr lang="ru-RU" sz="24000" b="1" i="1" dirty="0" smtClean="0">
                <a:latin typeface="Monotype Corsiva" pitchFamily="66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026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2 класс 2017\Ис. работа Кузнецов С\Исслед. работа\1963610_semechko-podsolnu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556792"/>
            <a:ext cx="5595129" cy="4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 класс 2017\Ис. работа Кузнецов С\Исслед. работа\Animated-gif-spinning-question-mark-picture-mov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44572"/>
            <a:ext cx="1762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2 класс 2017\Ис. работа Кузнецов С\Исслед. работа\1868907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0"/>
            <a:ext cx="3528392" cy="415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2 класс 2017\Ис. работа Кузнецов С\Исслед. работа\phoca_thumb_l_f_1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10583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«Почему же семена яблока, находясь внутри плода, не прорастают?» </a:t>
            </a:r>
          </a:p>
        </p:txBody>
      </p:sp>
    </p:spTree>
    <p:extLst>
      <p:ext uri="{BB962C8B-B14F-4D97-AF65-F5344CB8AC3E}">
        <p14:creationId xmlns:p14="http://schemas.microsoft.com/office/powerpoint/2010/main" val="9284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2 класс 2017\Ис. работа Кузнецов С\Исслед. работа\phoca_thumb_l_f_1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564904"/>
            <a:ext cx="81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 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предположу, что для прорастания семечка яблони необходим свет, тепло и влага.</a:t>
            </a:r>
          </a:p>
        </p:txBody>
      </p:sp>
    </p:spTree>
    <p:extLst>
      <p:ext uri="{BB962C8B-B14F-4D97-AF65-F5344CB8AC3E}">
        <p14:creationId xmlns:p14="http://schemas.microsoft.com/office/powerpoint/2010/main" val="3955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c0a404eb-364d-44e7-bb1a-3ecbbf5555f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7210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4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gnom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39006"/>
            <a:ext cx="19240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gnom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2" y="5299893"/>
            <a:ext cx="1435608" cy="137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nom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10" y="5363964"/>
            <a:ext cx="1783044" cy="131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5"/>
          <p:cNvSpPr/>
          <p:nvPr/>
        </p:nvSpPr>
        <p:spPr>
          <a:xfrm>
            <a:off x="395536" y="188913"/>
            <a:ext cx="3412232" cy="609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Свет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0931" y="1556792"/>
            <a:ext cx="3662997" cy="143986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980494" y="836712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980494" y="3057333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1004" y="3784697"/>
            <a:ext cx="3662997" cy="143986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801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5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3935"/>
            <a:ext cx="3968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 нужен свет растениям?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0858" y="2564904"/>
            <a:ext cx="4155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 нужно тепло растениям?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732" y="3464495"/>
            <a:ext cx="3260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 для роста и питания.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0858" y="55573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 для прорастания.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53758754"/>
              </p:ext>
            </p:extLst>
          </p:nvPr>
        </p:nvGraphicFramePr>
        <p:xfrm>
          <a:off x="192571" y="764704"/>
          <a:ext cx="470418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21032109"/>
              </p:ext>
            </p:extLst>
          </p:nvPr>
        </p:nvGraphicFramePr>
        <p:xfrm>
          <a:off x="4170421" y="2949238"/>
          <a:ext cx="470418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21032109"/>
              </p:ext>
            </p:extLst>
          </p:nvPr>
        </p:nvGraphicFramePr>
        <p:xfrm>
          <a:off x="4172440" y="2949238"/>
          <a:ext cx="470418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3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6229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354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3935"/>
            <a:ext cx="4073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нужна вода  растениям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988840"/>
            <a:ext cx="4239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же семечко не прорастает?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732" y="3464495"/>
            <a:ext cx="3626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 – это источник питания.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1306" y="5229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хватает тепла, света и воды.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17735963"/>
              </p:ext>
            </p:extLst>
          </p:nvPr>
        </p:nvGraphicFramePr>
        <p:xfrm>
          <a:off x="192571" y="764704"/>
          <a:ext cx="470418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5426998"/>
              </p:ext>
            </p:extLst>
          </p:nvPr>
        </p:nvGraphicFramePr>
        <p:xfrm>
          <a:off x="4260944" y="2708920"/>
          <a:ext cx="470418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43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801937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2715910-62c6d25ed987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000" y="0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№1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4285" y="4846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2333" y="80781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Влияние влаги и воздуха на прорастание семени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39860"/>
              </p:ext>
            </p:extLst>
          </p:nvPr>
        </p:nvGraphicFramePr>
        <p:xfrm>
          <a:off x="179512" y="1368883"/>
          <a:ext cx="8784976" cy="414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6"/>
                <a:gridCol w="2376264"/>
                <a:gridCol w="3384376"/>
              </a:tblGrid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накрыл  стеклом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 семенам не поступала влага</a:t>
                      </a:r>
                    </a:p>
                  </a:txBody>
                  <a:tcPr marL="68580" marR="68580" marT="0" marB="0" anchor="ctr"/>
                </a:tc>
              </a:tr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накрыл  стеклом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набухли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проросли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 семенам поступали  вода и воздуха</a:t>
                      </a:r>
                    </a:p>
                  </a:txBody>
                  <a:tcPr marL="68580" marR="68580" marT="0" marB="0" anchor="ctr"/>
                </a:tc>
              </a:tr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накрыл  стеклом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только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набухли, но не проросли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воздух не имеет доступа к семенам, они хотя и набухли, но не проросли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9" name="Рисунок 18" descr="C:\Users\оля\AppData\Local\Microsoft\Windows\Temporary Internet Files\Content.Word\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1" y="1496346"/>
            <a:ext cx="8096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оля\AppData\Local\Microsoft\Windows\Temporary Internet Files\Content.Word\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6" y="2727201"/>
            <a:ext cx="7143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оля\AppData\Local\Microsoft\Windows\Temporary Internet Files\Content.Word\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8" y="3992310"/>
            <a:ext cx="81915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0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153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№3</dc:creator>
  <cp:lastModifiedBy>1</cp:lastModifiedBy>
  <cp:revision>18</cp:revision>
  <dcterms:created xsi:type="dcterms:W3CDTF">2017-02-23T20:59:36Z</dcterms:created>
  <dcterms:modified xsi:type="dcterms:W3CDTF">2020-01-25T12:11:53Z</dcterms:modified>
</cp:coreProperties>
</file>