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1350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817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3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3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8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6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2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1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698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278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7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8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xmlns="" val="34443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8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43438" y="-1357346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2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c6ade35528106db4d445dedea7d365a3d5cc5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User</cp:lastModifiedBy>
  <cp:revision>58</cp:revision>
  <dcterms:created xsi:type="dcterms:W3CDTF">2015-07-23T14:23:39Z</dcterms:created>
  <dcterms:modified xsi:type="dcterms:W3CDTF">2017-03-23T09:26:03Z</dcterms:modified>
</cp:coreProperties>
</file>