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1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711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16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88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6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9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6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6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4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4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3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00A8-0FDD-47C3-93DA-A1F874E89EBB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3B6597-A7D1-497E-AA8F-F75D38B9A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8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" y="0"/>
            <a:ext cx="11230293" cy="4140926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solidFill>
                  <a:srgbClr val="FF0000"/>
                </a:solidFill>
              </a:rPr>
              <a:t>Сорвин</a:t>
            </a:r>
            <a:r>
              <a:rPr lang="ru-RU" sz="8000" b="1" i="1" dirty="0" smtClean="0">
                <a:solidFill>
                  <a:srgbClr val="FF0000"/>
                </a:solidFill>
              </a:rPr>
              <a:t/>
            </a:r>
            <a:br>
              <a:rPr lang="ru-RU" sz="8000" b="1" i="1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rgbClr val="FF0000"/>
                </a:solidFill>
              </a:rPr>
              <a:t>Валентин Дмитриевич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1" y="5112327"/>
            <a:ext cx="6043352" cy="12676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ветеран 98-й гвардейской Свирской Краснознамённой воздушно-десантной дивизии, почётный гражданин </a:t>
            </a:r>
            <a:r>
              <a:rPr lang="ru-RU" sz="2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г.Олонца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" name="Содержимое 8" descr="GywwGj2EfC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4902" y="689666"/>
            <a:ext cx="5159555" cy="61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8" y="0"/>
            <a:ext cx="9968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39" y="-58872"/>
            <a:ext cx="10379361" cy="69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87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8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2" y="0"/>
            <a:ext cx="9901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1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87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8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13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21</TotalTime>
  <Words>13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Verdana</vt:lpstr>
      <vt:lpstr>Wingdings 3</vt:lpstr>
      <vt:lpstr>Легкий дым</vt:lpstr>
      <vt:lpstr>Сорвин Валентин Дмитриевич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Сорвин Валентин Дмитриевич</dc:title>
  <dc:creator>Наталья</dc:creator>
  <cp:lastModifiedBy>Наталья</cp:lastModifiedBy>
  <cp:revision>5</cp:revision>
  <dcterms:created xsi:type="dcterms:W3CDTF">2021-08-27T16:42:24Z</dcterms:created>
  <dcterms:modified xsi:type="dcterms:W3CDTF">2022-06-06T12:17:43Z</dcterms:modified>
</cp:coreProperties>
</file>