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6" r:id="rId2"/>
    <p:sldId id="256" r:id="rId3"/>
    <p:sldId id="257" r:id="rId4"/>
    <p:sldId id="268" r:id="rId5"/>
    <p:sldId id="258" r:id="rId6"/>
    <p:sldId id="259" r:id="rId7"/>
    <p:sldId id="262" r:id="rId8"/>
    <p:sldId id="260" r:id="rId9"/>
    <p:sldId id="263" r:id="rId10"/>
    <p:sldId id="261" r:id="rId11"/>
    <p:sldId id="264" r:id="rId12"/>
    <p:sldId id="267" r:id="rId13"/>
    <p:sldId id="274" r:id="rId14"/>
    <p:sldId id="275" r:id="rId15"/>
    <p:sldId id="269" r:id="rId16"/>
    <p:sldId id="272" r:id="rId17"/>
    <p:sldId id="273" r:id="rId18"/>
    <p:sldId id="271" r:id="rId19"/>
    <p:sldId id="270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7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2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36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5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0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5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8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26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5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1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2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6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7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64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0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2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189ABC-F7FE-4ED3-9A84-E3A94D314B5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94409A-9AA9-4196-8B73-423C5A1080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3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Дистанционное обучение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Памятки, рекомендации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для родителей и учащихся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6016" y="3933056"/>
            <a:ext cx="3842809" cy="18965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Разработчик: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Зорина И.Е.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Педагог-психолог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МОУ «Центр образования»</a:t>
            </a:r>
          </a:p>
          <a:p>
            <a:pPr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Ноябрь 2020г.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Положение за рабочим столом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занятий рекомендуется сохранять правильную рабочую позу: нужно глубоко сидеть на стуле, держать голову и корпус ровно, ноги должны быть согнуты в тазобедренном и коленном суставах, ступни опираться на пол, а предплечья свободно лежать на столе.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на проводимых онлайн уроках учащихся можно видеть сидящих или лежащих  на диванах, кроватях. Что пагубно сказывается на здоровье и восприятии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99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898776" cy="453650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Для профилактики переутомления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Роспотребнадзор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рекомендует проводить разминку и гимнастику для глаз каждые 30–45 минут.</a:t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дистанц занятия\род.собрание\1530472266_po_norbekov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331043" cy="640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Рекомендации\10 добрых советов родителя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36C42-03B4-486F-B73B-0901A80A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92696"/>
            <a:ext cx="6798734" cy="13038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Советы и рекомендации психологов для учеников и родителей на время дистанционного обучения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0FA66-AE4B-418B-9F4B-A7A31E383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сложившейся неблагоприятной эпидемиологической обстановки педагог-психолог образовательного учреждения оказывает услуги психолого-педагогической, методической и консультативной помощи родителям (законным представителям) детей преимущественно в дистанционной форме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видео-конференции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vkontakte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,) или по телефону.</a:t>
            </a:r>
          </a:p>
        </p:txBody>
      </p:sp>
    </p:spTree>
    <p:extLst>
      <p:ext uri="{BB962C8B-B14F-4D97-AF65-F5344CB8AC3E}">
        <p14:creationId xmlns:p14="http://schemas.microsoft.com/office/powerpoint/2010/main" val="149318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ABD6B5-0A83-47BB-8DB9-BCEA389F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764704"/>
            <a:ext cx="7488832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несколько дней жизнь здорово изменилась, в школах вводят дистанционную форму обучения, родители работают из дома, с друзьями сложно увидеться вживую. В подобной ситуации очень важно попробовать сосредоточиться на возможностях, которые появились, вместо того чтобы думать о лишениях. Именно такой подход можно назвать оптимизмом.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близкие детей, находясь дома могут привить ребенку навыки преодоления,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совладания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сложными ситуациями и научить его справляться с возможным стрессом.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и близким ребенка важно самим постараться сохранить спокойное, адекватное и критичное отношение к происходящему.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эффективный способ преодолеть такие состояния состоит в том, чтобы сосредоточиваться не на том, что сейчас затруднительно, недоступно или непредсказуемо, а, наоборот, — на том, что можно и хорошо было бы сделать.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дома на изоляции — это не «наказание». Это ресурс для освоения новых навыков, получения знаний, для новых интересных дел.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06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Рекомендации\ec4f6628b3e94e8eb48b5d3322b07de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Рекомендации\kwJH9yKFy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6632"/>
            <a:ext cx="7004000" cy="6631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танц занятия\род.собрание\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4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Рекомендации\infograp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Рекомендации\dist_o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5974432" cy="312377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В данной презентации были использованы рекомендации  Роспотребнадзора по организации рабочего места обучающихся при дистанционном обучении</a:t>
            </a:r>
          </a:p>
        </p:txBody>
      </p:sp>
    </p:spTree>
    <p:extLst>
      <p:ext uri="{BB962C8B-B14F-4D97-AF65-F5344CB8AC3E}">
        <p14:creationId xmlns:p14="http://schemas.microsoft.com/office/powerpoint/2010/main" val="978173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0184AC-DDBE-4C6E-99D2-B3693E9474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5"/>
          <a:stretch/>
        </p:blipFill>
        <p:spPr>
          <a:xfrm>
            <a:off x="1403648" y="2636912"/>
            <a:ext cx="5576292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B931E-EA1A-4A7E-BEA5-F151E805E1A2}"/>
              </a:ext>
            </a:extLst>
          </p:cNvPr>
          <p:cNvSpPr txBox="1"/>
          <p:nvPr/>
        </p:nvSpPr>
        <p:spPr>
          <a:xfrm>
            <a:off x="2411760" y="149349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3657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истанц занятия\род.собрание\image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48" y="188640"/>
            <a:ext cx="9025021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6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екомендации\dist_o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40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Организация рабочего места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0135"/>
            <a:ext cx="7632847" cy="374717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«Малоподвижное положение за партой или рабочим столом отражается на функционировании многих систем организма школьника, особенно сердечно-сосудистой и дыхательной. При длительном сидении дыхание становится менее глубоким, обмен веществ понижается, происходит застой крови в нижних конечностях, что ведет к снижению работоспособности всего организма и особенно мозга: снижается внимание, ослабляется память, нарушается координация движений, увеличивается время мыслительных операций», – указано в сообщении, опубликованном на сайте ведомства.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38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Положение за рабочим столом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школьника должно располагаться у окна для достаточного количества естественного света, но при этом ребенку необходим дополнительный источник света – настольная лампа. У правшей она должна находиться слева, у левшей – справа.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48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станц занятия\род.собрание\infograph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784975" cy="62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5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Положение за рабочим столом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ребенка на столе установлен монитор, то он должен располагаться так, чтобы к нему не приходилось поворачиваться. Книги лучше всего ставить на подставку на расстояние вытянутой руки до глаз: это позволяет держать голову прямо, что способствует снижению нагрузки на шейный отдел позвоночника и предотвращает появление близорукости. Когда школьник опирается на спинку стула, между его грудью и столом должно быть расстояние, равное ширине его ладони.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1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истанц занятия\род.собрание\infograph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3143" y="2490788"/>
            <a:ext cx="4825652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истанц занятия\род.собрание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02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454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Garamond</vt:lpstr>
      <vt:lpstr>Times New Roman</vt:lpstr>
      <vt:lpstr>Натуральные материалы</vt:lpstr>
      <vt:lpstr>Дистанционное обучение  Памятки, рекомендации для родителей и учащихся</vt:lpstr>
      <vt:lpstr> В данной презентации были использованы рекомендации  Роспотребнадзора по организации рабочего места обучающихся при дистанционном обучении</vt:lpstr>
      <vt:lpstr>Презентация PowerPoint</vt:lpstr>
      <vt:lpstr>Презентация PowerPoint</vt:lpstr>
      <vt:lpstr>Организация рабочего места</vt:lpstr>
      <vt:lpstr>Положение за рабочим столом</vt:lpstr>
      <vt:lpstr>Презентация PowerPoint</vt:lpstr>
      <vt:lpstr>Положение за рабочим столом</vt:lpstr>
      <vt:lpstr>Презентация PowerPoint</vt:lpstr>
      <vt:lpstr>Положение за рабочим столом</vt:lpstr>
      <vt:lpstr>Для профилактики переутомления Роспотребнадзор рекомендует проводить разминку и гимнастику для глаз каждые 30–45 минут. </vt:lpstr>
      <vt:lpstr>Презентация PowerPoint</vt:lpstr>
      <vt:lpstr>Советы и рекомендации психологов для учеников и родителей на время дистанционного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Роспотребнадзора по организации рабочего места обучающихся при дистанционном обучении</dc:title>
  <dc:creator>Irina</dc:creator>
  <cp:lastModifiedBy>Пользователь Windows</cp:lastModifiedBy>
  <cp:revision>15</cp:revision>
  <dcterms:created xsi:type="dcterms:W3CDTF">2020-05-03T13:32:52Z</dcterms:created>
  <dcterms:modified xsi:type="dcterms:W3CDTF">2020-11-12T17:21:56Z</dcterms:modified>
</cp:coreProperties>
</file>